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8"/>
  </p:notesMasterIdLst>
  <p:sldIdLst>
    <p:sldId id="256" r:id="rId2"/>
    <p:sldId id="257" r:id="rId3"/>
    <p:sldId id="265" r:id="rId4"/>
    <p:sldId id="258" r:id="rId5"/>
    <p:sldId id="263" r:id="rId6"/>
    <p:sldId id="268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D3E"/>
    <a:srgbClr val="397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778" autoAdjust="0"/>
  </p:normalViewPr>
  <p:slideViewPr>
    <p:cSldViewPr snapToGrid="0">
      <p:cViewPr varScale="1">
        <p:scale>
          <a:sx n="85" d="100"/>
          <a:sy n="85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1D4AF-DBC3-429B-9C71-7DDEE481734B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84403-3D42-4250-A560-A4BEE110ABC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50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Bonjour.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L’objectif de cette présentation est de vous montrer notre démarche, depuis l’exploration des données jusqu’à la mise en œuvre d’un système de recommandation fonctionnel. »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 Je vais commencer par vous présenter le contexte et la problématique du projet. 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598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2 Equipe &amp; outils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 projet a été réalisé en équipe de quatre personnes. Mourad, Romain, Sébastian et moi-même.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travaillé de manière collaborative via GitHub.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Nous avons également utilisé Visual Studio code et Jupiter note book  pour le nettoyage, le développement et le machine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BI a servi pour les indicateurs de l’étude de marché 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Streamlit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pour rendre le système de recommandation testable.</a:t>
            </a: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“Je vais maintenant vous présenter les données utilisées et la démarche d’analyse.”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12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0153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86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84403-3D42-4250-A560-A4BEE110ABC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5290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68EEA-96B7-51B3-3EF2-E9BD7EB14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D7CB46-E3C7-67B8-BB8E-A17979F86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247212-3DD9-4C3E-D9BB-4BBFAA45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AD74F-0A31-E63E-B514-9683C798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FA888-B228-FF65-3D7C-CF877016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7674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EAA2B5-92BD-348A-082E-F902FE8A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D41263-5F27-81DD-64F6-B26DAE43B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76552E-F534-D1D2-C6CF-AD503CA8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12C692-7FE8-8435-1551-A4756C645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4F9E37-4758-F86A-562C-23F7E347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99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3ABBD99-A2BB-D19D-A598-CAEE7B643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785DF9-7C8F-2C0D-C36B-11C33248F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21170F-E5AB-9F11-E9A9-53301E5E5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20D441-3F72-5029-1271-2758C7E8E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77C125-54BC-406E-BE51-8D3BFA6AD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59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30BFE6-96B2-154F-B19C-56953220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831483-085A-4C7D-F586-F40B38E6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D436BF-5E67-9E5B-251F-835EBD20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CE19C8-9ACF-6BF5-7CAF-127F3FF76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1E0DF7-A721-27FF-88E9-C5B4713D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70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10EEB2-14A8-387E-ED9F-D75EA4BCA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733497-ED4B-FF9A-FE03-11CE06B5A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19952F-6C02-E59F-3E84-7B5A0F7CB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BEAFE1-D4B8-125C-1F5A-6BBD34C5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60879B-11DF-8887-31BA-B1C343961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96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C5C4DD-1D23-B39F-0B45-069E29911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2DE33A-EA62-C7A9-013E-5E3C65E8D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6D57F4-A050-EA0E-BB9D-B9E57E5F7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1C0D29-15ED-0087-1662-C1A70967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7EEBB40-19CA-AF1A-3BE0-B81C5D875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17123D-5684-C575-71AF-172C235C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210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926735-DB66-3574-A094-1F558AB0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EDBFB4-70CD-BADB-BF75-2965F4DEE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72ECA6-F835-6793-974F-6BA3BA72A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2442C0-42C0-7F48-DC5A-9B5283ECE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3D76BF0-C624-6E09-17BC-40A4FE1B4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37B0AE6-D47F-229E-D1E2-CB27ABCC3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7FFAD28-4A17-00DE-9A8D-8CBB8B6E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29AF28-A37C-F933-0A44-43ACE7BE1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8148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3B6BF5-B858-56F8-BF3A-58171EC7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71F23F-44A4-6568-74CF-A4D8372BE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E8356D-446B-E7A3-AA3D-D4CE698B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F8EF4EF-178B-5DEF-62CB-39C80CE4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43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E90B8B7-897E-3A17-68E9-9FFB6803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26F22A-6E19-E8C1-95D0-59E928C3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3FA4F89-32AA-5A34-C676-384A8098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20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EDD43-ED0A-8503-3E20-800B686D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9452AB-0DB8-F28A-23B9-C10C65546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E61687-3C61-7946-748F-257D65517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B7F0E43-34A9-546C-C900-60EE9191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0DF0D8-BBED-5E55-19DC-01F0E082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D7583C4-A2A4-77A1-0A1D-D32B7674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201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C7A0B-0707-B129-72AC-77883280E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6EEDF3C-8B20-05B7-62EC-9899CB2A6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01A47F-8CFC-2282-CB34-BB90C3920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A9B078-746E-1561-4CE1-ED5A1BA86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C5A4D0-ADAC-B471-4A13-6FE41E780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725852-36CC-A5AB-2F1C-0D85A816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349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C8053C-E3FD-7CF3-E3C7-67171372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A21DDB-32E1-5063-E764-C2BF9D3DD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C1AA2E-9452-C22B-7BCA-2E0E87A04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49031-F82D-45B1-B97D-579C286AAE35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FEF1E43-ABB7-DE37-C495-68D047A3C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718C00-1ECB-87D0-FDF4-33D34812B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63C49-3363-4392-977F-08607EB192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437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F2E9EC6E-6B17-2125-4927-7D566299B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513365" cy="7921487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AF9ECCD0-2BF2-AED3-CAE5-906ED3D395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354" y="1796987"/>
            <a:ext cx="6808304" cy="2442640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Rockwell Extra Bold" panose="02060903040505020403" pitchFamily="18" charset="0"/>
              </a:rPr>
              <a:t>Projet 2</a:t>
            </a:r>
            <a:br>
              <a:rPr lang="fr-FR" b="1" dirty="0"/>
            </a:br>
            <a:br>
              <a:rPr lang="fr-FR" b="1" dirty="0">
                <a:solidFill>
                  <a:srgbClr val="101D3E"/>
                </a:solidFill>
              </a:rPr>
            </a:br>
            <a:r>
              <a:rPr lang="fr-FR" sz="2000" dirty="0">
                <a:solidFill>
                  <a:srgbClr val="101D3E"/>
                </a:solidFill>
                <a:latin typeface="Rockwell Extra Bold" panose="02060903040505020403" pitchFamily="18" charset="0"/>
              </a:rPr>
              <a:t>Repenser la programmation d’un cinéma rural grâce à la data</a:t>
            </a:r>
            <a:br>
              <a:rPr lang="fr-FR" sz="3100" dirty="0">
                <a:latin typeface="Rockwell Extra Bold" panose="02060903040505020403" pitchFamily="18" charset="0"/>
              </a:rPr>
            </a:br>
            <a:endParaRPr lang="fr-FR" sz="3100" dirty="0">
              <a:latin typeface="Rockwell Extra Bold" panose="02060903040505020403" pitchFamily="18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EBE477B-BD5C-6EAD-5587-C4DE57C15382}"/>
              </a:ext>
            </a:extLst>
          </p:cNvPr>
          <p:cNvSpPr txBox="1"/>
          <p:nvPr/>
        </p:nvSpPr>
        <p:spPr>
          <a:xfrm>
            <a:off x="1620079" y="4152170"/>
            <a:ext cx="572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Système de recommandation de films – Projet Data Analyst</a:t>
            </a:r>
          </a:p>
        </p:txBody>
      </p:sp>
    </p:spTree>
    <p:extLst>
      <p:ext uri="{BB962C8B-B14F-4D97-AF65-F5344CB8AC3E}">
        <p14:creationId xmlns:p14="http://schemas.microsoft.com/office/powerpoint/2010/main" val="314951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E4ECCF9-7A02-7DA3-8E28-99230A826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823541D-0662-3D9B-6EDE-120D56A43CAB}"/>
              </a:ext>
            </a:extLst>
          </p:cNvPr>
          <p:cNvSpPr txBox="1"/>
          <p:nvPr/>
        </p:nvSpPr>
        <p:spPr>
          <a:xfrm>
            <a:off x="827880" y="821640"/>
            <a:ext cx="6855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Objectif du projet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547619C-6D51-3784-F9C2-1F689702097C}"/>
              </a:ext>
            </a:extLst>
          </p:cNvPr>
          <p:cNvSpPr txBox="1"/>
          <p:nvPr/>
        </p:nvSpPr>
        <p:spPr>
          <a:xfrm>
            <a:off x="1061156" y="1896533"/>
            <a:ext cx="9595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L’objectif de ce projet est d’aider un cinéma de la Creuse à analyser son marché et à comprendre les profils de ses clients afin d’optimiser sa programmation.</a:t>
            </a:r>
            <a:endParaRPr lang="fr-FR" sz="2000" dirty="0">
              <a:solidFill>
                <a:srgbClr val="101D3E"/>
              </a:solidFill>
              <a:latin typeface="Corbel" panose="020B0503020204020204" pitchFamily="34" charset="0"/>
            </a:endParaRPr>
          </a:p>
          <a:p>
            <a:endParaRPr lang="fr-FR" sz="2000" dirty="0">
              <a:solidFill>
                <a:srgbClr val="101D3E"/>
              </a:solidFill>
              <a:latin typeface="Corbel" panose="020B0503020204020204" pitchFamily="34" charset="0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F557449B-63DB-29F6-D036-25FC2E5C51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C0361D80-3DF6-AD15-F3BC-05BFFE2C4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732032B-1E15-DB59-E3D6-D7B073957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0" y="3058915"/>
            <a:ext cx="4466167" cy="297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86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0DE001-C7A6-140B-F8E4-EB0F95524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E7137B-2094-0D65-1EE9-2930BFEAD7AA}"/>
              </a:ext>
            </a:extLst>
          </p:cNvPr>
          <p:cNvSpPr txBox="1"/>
          <p:nvPr/>
        </p:nvSpPr>
        <p:spPr>
          <a:xfrm>
            <a:off x="827880" y="735704"/>
            <a:ext cx="6094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Équipe &amp; outils du projet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68208F9-EF9B-7D79-D803-C6568BC60557}"/>
              </a:ext>
            </a:extLst>
          </p:cNvPr>
          <p:cNvSpPr txBox="1"/>
          <p:nvPr/>
        </p:nvSpPr>
        <p:spPr>
          <a:xfrm>
            <a:off x="827880" y="1797168"/>
            <a:ext cx="9975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101D3E"/>
                </a:solidFill>
                <a:latin typeface="Corbel" panose="020B0503020204020204" pitchFamily="34" charset="0"/>
              </a:rPr>
              <a:t>Projet réalisé en équipe de 4 – organisation collaborative  :   </a:t>
            </a:r>
            <a:r>
              <a:rPr lang="fr-FR" sz="1800" b="1" dirty="0">
                <a:solidFill>
                  <a:srgbClr val="101D3E"/>
                </a:solidFill>
                <a:latin typeface="Corbel" panose="020B0503020204020204" pitchFamily="34" charset="0"/>
              </a:rPr>
              <a:t>Mourad, Sébastian, Romain et Priscilla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8D6F1B0-BBDC-2F25-D7C8-DE6964A8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821" y="2618808"/>
            <a:ext cx="2226318" cy="12305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E402D1C-BBD7-F1FC-74DB-310E0E567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695" y="2975354"/>
            <a:ext cx="2549801" cy="8739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E3512E5-464D-1C16-629B-6B36D08D7E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80" y="2618808"/>
            <a:ext cx="2420916" cy="12305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A829153-26B9-A137-6B83-D3D522774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796" y="4413209"/>
            <a:ext cx="2608257" cy="82329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6B319AF-A076-72E2-52D1-072AF0535861}"/>
              </a:ext>
            </a:extLst>
          </p:cNvPr>
          <p:cNvSpPr txBox="1"/>
          <p:nvPr/>
        </p:nvSpPr>
        <p:spPr>
          <a:xfrm>
            <a:off x="1063487" y="3925957"/>
            <a:ext cx="1537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i="1" dirty="0"/>
              <a:t>développement Python &amp; ML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CFFAE81-D74A-A981-2086-FFE9E9368B0E}"/>
              </a:ext>
            </a:extLst>
          </p:cNvPr>
          <p:cNvSpPr txBox="1"/>
          <p:nvPr/>
        </p:nvSpPr>
        <p:spPr>
          <a:xfrm>
            <a:off x="7124386" y="3868559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200"/>
            </a:lvl1pPr>
          </a:lstStyle>
          <a:p>
            <a:r>
              <a:rPr lang="fr-FR" sz="900" i="1" dirty="0"/>
              <a:t>analyse &amp; KPI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7F8E3BC-5272-8925-B405-6B82F7173252}"/>
              </a:ext>
            </a:extLst>
          </p:cNvPr>
          <p:cNvSpPr txBox="1"/>
          <p:nvPr/>
        </p:nvSpPr>
        <p:spPr>
          <a:xfrm>
            <a:off x="4164496" y="3925957"/>
            <a:ext cx="16802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200"/>
            </a:lvl1pPr>
          </a:lstStyle>
          <a:p>
            <a:r>
              <a:rPr lang="fr-FR" sz="900" i="1" dirty="0"/>
              <a:t>application de recommandation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65A03D-E9D0-1ECD-CCDE-CBCFEE6CA6A0}"/>
              </a:ext>
            </a:extLst>
          </p:cNvPr>
          <p:cNvSpPr txBox="1"/>
          <p:nvPr/>
        </p:nvSpPr>
        <p:spPr>
          <a:xfrm>
            <a:off x="3756991" y="5367130"/>
            <a:ext cx="16658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i="1" dirty="0"/>
              <a:t>travail collaboratif &amp; versioning</a:t>
            </a:r>
          </a:p>
        </p:txBody>
      </p:sp>
    </p:spTree>
    <p:extLst>
      <p:ext uri="{BB962C8B-B14F-4D97-AF65-F5344CB8AC3E}">
        <p14:creationId xmlns:p14="http://schemas.microsoft.com/office/powerpoint/2010/main" val="3214183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49A2526-7BCC-DD67-438D-6471D3770A07}"/>
              </a:ext>
            </a:extLst>
          </p:cNvPr>
          <p:cNvSpPr/>
          <p:nvPr/>
        </p:nvSpPr>
        <p:spPr>
          <a:xfrm>
            <a:off x="437322" y="3151199"/>
            <a:ext cx="4124739" cy="319906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D75D8D8-4CCC-BE08-FDF6-AB7DEA6BA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4A1AE30-58A5-B5CA-62EF-A3CC3610B451}"/>
              </a:ext>
            </a:extLst>
          </p:cNvPr>
          <p:cNvSpPr txBox="1"/>
          <p:nvPr/>
        </p:nvSpPr>
        <p:spPr>
          <a:xfrm>
            <a:off x="437322" y="507732"/>
            <a:ext cx="800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Étude de Marché : Cinéma en Creuse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72D659F-7FD5-8546-E59F-6C8685207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018" y="1030952"/>
            <a:ext cx="9357963" cy="55975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795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C2B83F84-F0AC-7F19-DA71-1B700856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BC00222-FD65-2014-63E0-FDD6140CD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619" y="1080709"/>
            <a:ext cx="5334763" cy="3105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ED163A0E-3E4D-DB12-4A31-DAD73E7AD91D}"/>
              </a:ext>
            </a:extLst>
          </p:cNvPr>
          <p:cNvSpPr txBox="1"/>
          <p:nvPr/>
        </p:nvSpPr>
        <p:spPr>
          <a:xfrm>
            <a:off x="418272" y="507732"/>
            <a:ext cx="800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Exploration des données </a:t>
            </a:r>
            <a:r>
              <a:rPr lang="fr-FR" sz="2800" dirty="0" err="1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IMDb</a:t>
            </a:r>
            <a:endParaRPr lang="fr-FR" sz="2800" dirty="0">
              <a:solidFill>
                <a:srgbClr val="101D3E"/>
              </a:solidFill>
              <a:latin typeface="Rockwell Extra Bold" panose="02060903040505020403" pitchFamily="18" charset="0"/>
              <a:ea typeface="+mj-ea"/>
              <a:cs typeface="+mj-cs"/>
            </a:endParaRPr>
          </a:p>
        </p:txBody>
      </p:sp>
      <p:sp>
        <p:nvSpPr>
          <p:cNvPr id="15" name="AutoShape 4">
            <a:extLst>
              <a:ext uri="{FF2B5EF4-FFF2-40B4-BE49-F238E27FC236}">
                <a16:creationId xmlns:a16="http://schemas.microsoft.com/office/drawing/2014/main" id="{E4C2F05A-85BF-281D-587A-6142D09C7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C583551-8265-80BA-3100-050165D73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018" y="994641"/>
            <a:ext cx="5606789" cy="3105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AutoShape 8">
            <a:extLst>
              <a:ext uri="{FF2B5EF4-FFF2-40B4-BE49-F238E27FC236}">
                <a16:creationId xmlns:a16="http://schemas.microsoft.com/office/drawing/2014/main" id="{DF1C6B66-37B6-7787-FCDA-568FC9C5BA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A7D84A9D-460B-D5F0-79BB-BB7809E28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829" y="4161543"/>
            <a:ext cx="5117443" cy="27579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1255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2D813E9-0C4A-1CAE-7964-C55FCF27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3C57D75-31DC-9D90-2FEB-23DE58068B6D}"/>
              </a:ext>
            </a:extLst>
          </p:cNvPr>
          <p:cNvSpPr txBox="1"/>
          <p:nvPr/>
        </p:nvSpPr>
        <p:spPr>
          <a:xfrm>
            <a:off x="437321" y="507732"/>
            <a:ext cx="11367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101D3E"/>
                </a:solidFill>
                <a:latin typeface="Rockwell Extra Bold" panose="02060903040505020403" pitchFamily="18" charset="0"/>
                <a:ea typeface="+mj-ea"/>
                <a:cs typeface="+mj-cs"/>
              </a:rPr>
              <a:t>Processus de préparation des données &amp; recommandation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27D8E6-D654-C564-69F0-FA13D2865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65" y="1284346"/>
            <a:ext cx="3238169" cy="48276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8C6332-23CD-2128-D3BB-765F6E0D1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335" y="1414976"/>
            <a:ext cx="3311465" cy="456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430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21955</TotalTime>
  <Words>252</Words>
  <Application>Microsoft Office PowerPoint</Application>
  <PresentationFormat>Grand écran</PresentationFormat>
  <Paragraphs>29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Corbel</vt:lpstr>
      <vt:lpstr>Rockwell Extra Bold</vt:lpstr>
      <vt:lpstr>Thème Office</vt:lpstr>
      <vt:lpstr> Projet 2  Repenser la programmation d’un cinéma rural grâce à la data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Aurélien CHANTELOUP</dc:creator>
  <cp:lastModifiedBy>Aurélien CHANTELOUP</cp:lastModifiedBy>
  <cp:revision>11</cp:revision>
  <dcterms:created xsi:type="dcterms:W3CDTF">2025-12-18T13:07:02Z</dcterms:created>
  <dcterms:modified xsi:type="dcterms:W3CDTF">2026-01-05T13:04:03Z</dcterms:modified>
</cp:coreProperties>
</file>